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0" r:id="rId3"/>
    <p:sldId id="278" r:id="rId4"/>
    <p:sldId id="274" r:id="rId5"/>
    <p:sldId id="279" r:id="rId6"/>
    <p:sldId id="267" r:id="rId7"/>
    <p:sldId id="268" r:id="rId8"/>
    <p:sldId id="276" r:id="rId9"/>
    <p:sldId id="269" r:id="rId10"/>
    <p:sldId id="284" r:id="rId11"/>
    <p:sldId id="280" r:id="rId12"/>
    <p:sldId id="277" r:id="rId13"/>
    <p:sldId id="281" r:id="rId14"/>
    <p:sldId id="283" r:id="rId15"/>
    <p:sldId id="273" r:id="rId16"/>
    <p:sldId id="282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6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9DB7"/>
    <a:srgbClr val="EBF8FC"/>
    <a:srgbClr val="FFFFFF"/>
    <a:srgbClr val="000000"/>
    <a:srgbClr val="629DCA"/>
    <a:srgbClr val="ADB9CA"/>
    <a:srgbClr val="41719C"/>
    <a:srgbClr val="F3BD6D"/>
    <a:srgbClr val="F48B3C"/>
    <a:srgbClr val="0918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3" autoAdjust="0"/>
    <p:restoredTop sz="92692" autoAdjust="0"/>
  </p:normalViewPr>
  <p:slideViewPr>
    <p:cSldViewPr snapToGrid="0">
      <p:cViewPr varScale="1">
        <p:scale>
          <a:sx n="92" d="100"/>
          <a:sy n="92" d="100"/>
        </p:scale>
        <p:origin x="182" y="62"/>
      </p:cViewPr>
      <p:guideLst>
        <p:guide orient="horz" pos="186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E0BC6-38A4-47D2-A16E-1969BFB3BA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11FDB-DAD7-4D52-9BAA-09527333435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660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5404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0406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29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45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483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16"/>
          <a:stretch/>
        </p:blipFill>
        <p:spPr>
          <a:xfrm>
            <a:off x="0" y="0"/>
            <a:ext cx="12192000" cy="73896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80"/>
          <a:stretch/>
        </p:blipFill>
        <p:spPr>
          <a:xfrm>
            <a:off x="0" y="6313714"/>
            <a:ext cx="12192000" cy="544286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0" y="134543"/>
            <a:ext cx="465354" cy="469881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10" name="等腰三角形 9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7012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57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7880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565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99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668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30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3469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7C0710-1941-4207-AFC4-70422DBD405E}" type="datetimeFigureOut">
              <a:rPr lang="zh-CN" altLang="en-US" smtClean="0"/>
              <a:pPr/>
              <a:t>2018/9/13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3F7A2-AB4B-46DB-92F9-EC6C90760ED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099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0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-884281" y="-7540984"/>
            <a:ext cx="13994746" cy="14398984"/>
            <a:chOff x="-901373" y="-7490705"/>
            <a:chExt cx="13994746" cy="14398984"/>
          </a:xfrm>
        </p:grpSpPr>
        <p:sp>
          <p:nvSpPr>
            <p:cNvPr id="13" name="矩形 12"/>
            <p:cNvSpPr/>
            <p:nvPr/>
          </p:nvSpPr>
          <p:spPr>
            <a:xfrm>
              <a:off x="0" y="50279"/>
              <a:ext cx="12192000" cy="6858000"/>
            </a:xfrm>
            <a:prstGeom prst="rect">
              <a:avLst/>
            </a:prstGeom>
            <a:solidFill>
              <a:srgbClr val="09182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弦形 18"/>
            <p:cNvSpPr/>
            <p:nvPr/>
          </p:nvSpPr>
          <p:spPr>
            <a:xfrm rot="13350635">
              <a:off x="-901373" y="-7490705"/>
              <a:ext cx="13994746" cy="14310154"/>
            </a:xfrm>
            <a:prstGeom prst="chord">
              <a:avLst>
                <a:gd name="adj1" fmla="val 4600706"/>
                <a:gd name="adj2" fmla="val 188793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等腰三角形 11"/>
          <p:cNvSpPr/>
          <p:nvPr/>
        </p:nvSpPr>
        <p:spPr>
          <a:xfrm rot="18000000" flipH="1">
            <a:off x="8264078" y="2786034"/>
            <a:ext cx="443524" cy="38608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19813541" flipH="1">
            <a:off x="4935523" y="1487367"/>
            <a:ext cx="443524" cy="386081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8000000" flipH="1">
            <a:off x="3034033" y="6243560"/>
            <a:ext cx="443524" cy="38608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 rot="19813541" flipH="1">
            <a:off x="2248357" y="1045924"/>
            <a:ext cx="443524" cy="386081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18000000" flipH="1">
            <a:off x="3590151" y="5171429"/>
            <a:ext cx="443524" cy="38608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18000000" flipH="1">
            <a:off x="1358649" y="2497461"/>
            <a:ext cx="443524" cy="38608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119144" y="4202692"/>
            <a:ext cx="6346070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595E64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硬</a:t>
            </a:r>
            <a:r>
              <a:rPr lang="zh-CN" altLang="en-US" sz="5400" b="1" dirty="0" smtClean="0">
                <a:solidFill>
                  <a:srgbClr val="595E64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核格斗</a:t>
            </a:r>
            <a:endParaRPr lang="en-US" altLang="zh-CN" sz="5400" b="1" dirty="0">
              <a:solidFill>
                <a:srgbClr val="595E64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ctr"/>
            <a:endParaRPr lang="en-US" altLang="zh-CN" sz="1100" b="1" dirty="0" smtClean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2800" b="1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800" b="1" dirty="0" smtClean="0">
                <a:solidFill>
                  <a:srgbClr val="595E64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杨彬 杨彦</a:t>
            </a:r>
            <a:endParaRPr lang="zh-CN" altLang="en-US" sz="2800" b="1" dirty="0">
              <a:solidFill>
                <a:srgbClr val="595E64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758568" y="3341396"/>
            <a:ext cx="1202722" cy="831130"/>
            <a:chOff x="1720243" y="1975504"/>
            <a:chExt cx="1202722" cy="831130"/>
          </a:xfrm>
        </p:grpSpPr>
        <p:sp>
          <p:nvSpPr>
            <p:cNvPr id="7" name="等腰三角形 6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7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等腰三角形 36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 flipH="1">
            <a:off x="9230710" y="3341396"/>
            <a:ext cx="1202722" cy="831130"/>
            <a:chOff x="1720243" y="1975504"/>
            <a:chExt cx="1202722" cy="831130"/>
          </a:xfrm>
        </p:grpSpPr>
        <p:sp>
          <p:nvSpPr>
            <p:cNvPr id="28" name="等腰三角形 27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等腰三角形 29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37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等腰三角形 30"/>
          <p:cNvSpPr/>
          <p:nvPr/>
        </p:nvSpPr>
        <p:spPr>
          <a:xfrm rot="6300000" flipH="1">
            <a:off x="10683358" y="5144934"/>
            <a:ext cx="443524" cy="38608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/>
        </p:nvSpPr>
        <p:spPr>
          <a:xfrm rot="21257021" flipH="1">
            <a:off x="603906" y="5433506"/>
            <a:ext cx="443524" cy="38608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等腰三角形 32"/>
          <p:cNvSpPr/>
          <p:nvPr/>
        </p:nvSpPr>
        <p:spPr>
          <a:xfrm rot="1539679" flipH="1">
            <a:off x="1080103" y="5563024"/>
            <a:ext cx="443524" cy="38608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等腰三角形 33"/>
          <p:cNvSpPr/>
          <p:nvPr/>
        </p:nvSpPr>
        <p:spPr>
          <a:xfrm rot="20540864" flipH="1">
            <a:off x="1849819" y="6281081"/>
            <a:ext cx="443524" cy="386081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等腰三角形 34"/>
          <p:cNvSpPr/>
          <p:nvPr/>
        </p:nvSpPr>
        <p:spPr>
          <a:xfrm rot="20540864" flipH="1">
            <a:off x="9662455" y="6281081"/>
            <a:ext cx="443524" cy="38608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35"/>
          <p:cNvSpPr/>
          <p:nvPr/>
        </p:nvSpPr>
        <p:spPr>
          <a:xfrm flipH="1">
            <a:off x="11331155" y="6167737"/>
            <a:ext cx="443524" cy="386081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4930196" y="3646183"/>
            <a:ext cx="2790484" cy="610984"/>
          </a:xfrm>
          <a:prstGeom prst="ellipse">
            <a:avLst/>
          </a:prstGeom>
          <a:solidFill>
            <a:srgbClr val="3D3D3D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138473" y="3789444"/>
            <a:ext cx="2294648" cy="390574"/>
          </a:xfrm>
          <a:prstGeom prst="ellipse">
            <a:avLst/>
          </a:prstGeom>
          <a:solidFill>
            <a:srgbClr val="000000"/>
          </a:solidFill>
          <a:ln>
            <a:solidFill>
              <a:schemeClr val="tx1"/>
            </a:solidFill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154" y="1831355"/>
            <a:ext cx="2203287" cy="22032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13233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框 58"/>
          <p:cNvSpPr txBox="1"/>
          <p:nvPr/>
        </p:nvSpPr>
        <p:spPr>
          <a:xfrm>
            <a:off x="642218" y="146700"/>
            <a:ext cx="3589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技能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多段判定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多段判定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86902" y="1005841"/>
            <a:ext cx="8248176" cy="463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64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" y="0"/>
            <a:ext cx="3611563" cy="6858000"/>
          </a:xfrm>
          <a:prstGeom prst="rect">
            <a:avLst/>
          </a:prstGeom>
          <a:solidFill>
            <a:srgbClr val="091825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08042" y="2175858"/>
            <a:ext cx="15954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507029" y="2762259"/>
            <a:ext cx="465354" cy="469881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24" name="等腰三角形 23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585514" y="2668300"/>
            <a:ext cx="6290009" cy="584775"/>
            <a:chOff x="4585514" y="1054863"/>
            <a:chExt cx="6290009" cy="584775"/>
          </a:xfrm>
        </p:grpSpPr>
        <p:sp>
          <p:nvSpPr>
            <p:cNvPr id="8" name="等腰三角形 7"/>
            <p:cNvSpPr/>
            <p:nvPr/>
          </p:nvSpPr>
          <p:spPr>
            <a:xfrm rot="5400000" flipH="1">
              <a:off x="4551880" y="1121191"/>
              <a:ext cx="519388" cy="452119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285429" y="1054863"/>
              <a:ext cx="193249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595E6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第三部分</a:t>
              </a:r>
              <a:endParaRPr lang="zh-CN" altLang="en-US" sz="3200" b="1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217923" y="1085640"/>
              <a:ext cx="3657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595E6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实现原理</a:t>
              </a:r>
              <a:endParaRPr lang="zh-CN" altLang="en-US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4471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文本框 51"/>
          <p:cNvSpPr txBox="1"/>
          <p:nvPr/>
        </p:nvSpPr>
        <p:spPr>
          <a:xfrm>
            <a:off x="2058298" y="2854001"/>
            <a:ext cx="17918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290325" y="2854000"/>
            <a:ext cx="17918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ERE</a:t>
            </a: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538453" y="2911284"/>
            <a:ext cx="17918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8754375" y="2898862"/>
            <a:ext cx="17918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  <a:p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  <a:p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HERE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32693" y="146700"/>
            <a:ext cx="3589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实现原理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187090" y="900358"/>
            <a:ext cx="9775768" cy="5037513"/>
          </a:xfrm>
          <a:prstGeom prst="roundRect">
            <a:avLst/>
          </a:prstGeom>
          <a:solidFill>
            <a:srgbClr val="2F9DB7"/>
          </a:solidFill>
          <a:ln>
            <a:solidFill>
              <a:schemeClr val="bg1">
                <a:alpha val="65098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996708" y="1484622"/>
            <a:ext cx="7597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、基于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QGraphics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Scene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Item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）框架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006201" y="2571927"/>
            <a:ext cx="765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、局域网联机采用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UDP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传输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JSON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字符串的形式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58298" y="4258674"/>
            <a:ext cx="821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、重载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Item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shape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函数）实现更精确的碰撞检测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06201" y="3085136"/>
            <a:ext cx="8216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、使用键盘缓冲区实现技能组合键机制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006201" y="3702642"/>
            <a:ext cx="806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、重载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Event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函数进行事件分发，实现双人操控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006201" y="2016321"/>
            <a:ext cx="6634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、使用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timerEvent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做为游戏流程控制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094612" y="4814706"/>
            <a:ext cx="6379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、使用判定帧结合碰撞实现多段击打判定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5101" y="2937448"/>
            <a:ext cx="1825982" cy="122792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327" y="4395811"/>
            <a:ext cx="1833756" cy="129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489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" y="0"/>
            <a:ext cx="3611563" cy="6858000"/>
          </a:xfrm>
          <a:prstGeom prst="rect">
            <a:avLst/>
          </a:prstGeom>
          <a:solidFill>
            <a:srgbClr val="091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08042" y="2175858"/>
            <a:ext cx="15954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507029" y="2762259"/>
            <a:ext cx="465354" cy="469881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24" name="等腰三角形 23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585514" y="2668300"/>
            <a:ext cx="6290009" cy="584775"/>
            <a:chOff x="4585514" y="1054863"/>
            <a:chExt cx="6290009" cy="584775"/>
          </a:xfrm>
        </p:grpSpPr>
        <p:sp>
          <p:nvSpPr>
            <p:cNvPr id="8" name="等腰三角形 7"/>
            <p:cNvSpPr/>
            <p:nvPr/>
          </p:nvSpPr>
          <p:spPr>
            <a:xfrm rot="5400000" flipH="1">
              <a:off x="4551880" y="1121191"/>
              <a:ext cx="519388" cy="452119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285429" y="1054863"/>
              <a:ext cx="193249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595E6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第四部分</a:t>
              </a:r>
              <a:endParaRPr lang="zh-CN" altLang="en-US" sz="3200" b="1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217923" y="1085640"/>
              <a:ext cx="3657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595E6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小组分工</a:t>
              </a:r>
              <a:endParaRPr lang="zh-CN" altLang="en-US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496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/>
          <p:cNvSpPr txBox="1"/>
          <p:nvPr/>
        </p:nvSpPr>
        <p:spPr>
          <a:xfrm>
            <a:off x="632693" y="130075"/>
            <a:ext cx="3589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项目规模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014" y="898941"/>
            <a:ext cx="7513971" cy="506011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290415" y="5959059"/>
            <a:ext cx="3611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粗略统计 总代码量在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5000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行左右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05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632693" y="146700"/>
            <a:ext cx="3589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同侧圆角矩形 13"/>
          <p:cNvSpPr/>
          <p:nvPr/>
        </p:nvSpPr>
        <p:spPr>
          <a:xfrm rot="5400000">
            <a:off x="7315479" y="1541912"/>
            <a:ext cx="4218533" cy="4135964"/>
          </a:xfrm>
          <a:prstGeom prst="round2SameRect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同侧圆角矩形 12"/>
          <p:cNvSpPr/>
          <p:nvPr/>
        </p:nvSpPr>
        <p:spPr>
          <a:xfrm rot="5400000">
            <a:off x="1454952" y="1604587"/>
            <a:ext cx="4193995" cy="4035153"/>
          </a:xfrm>
          <a:prstGeom prst="round2SameRect">
            <a:avLst/>
          </a:prstGeom>
          <a:solidFill>
            <a:srgbClr val="1B90A2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2102323" y="1771014"/>
            <a:ext cx="1444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杨彬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029999" y="2355420"/>
            <a:ext cx="36111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游戏整体框架实现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碰撞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封装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多段判定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106004" y="2355419"/>
            <a:ext cx="36111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游戏整体框架实现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界面设计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游戏规则类实现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392" y="703089"/>
            <a:ext cx="1671994" cy="167199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28" y="716757"/>
            <a:ext cx="1658326" cy="165832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24" name="文本框 23"/>
          <p:cNvSpPr txBox="1"/>
          <p:nvPr/>
        </p:nvSpPr>
        <p:spPr>
          <a:xfrm>
            <a:off x="8388699" y="1771014"/>
            <a:ext cx="1444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杨彦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890" y="3609894"/>
            <a:ext cx="3581710" cy="188992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3741" y="3521168"/>
            <a:ext cx="3478558" cy="19812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609688" y="5830963"/>
            <a:ext cx="7969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……</a:t>
            </a:r>
            <a:r>
              <a:rPr lang="zh-CN" altLang="en-US" dirty="0" smtClean="0"/>
              <a:t>大部分工程共同完成，</a:t>
            </a:r>
            <a:r>
              <a:rPr lang="en-US" altLang="zh-CN" dirty="0" smtClean="0"/>
              <a:t>commit</a:t>
            </a:r>
            <a:r>
              <a:rPr lang="zh-CN" altLang="en-US" dirty="0" smtClean="0"/>
              <a:t>时常使用同一账号提交，图表仅供参考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649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-901373" y="-7490705"/>
            <a:ext cx="13994746" cy="14398984"/>
            <a:chOff x="-901373" y="-7490705"/>
            <a:chExt cx="13994746" cy="14398984"/>
          </a:xfrm>
        </p:grpSpPr>
        <p:sp>
          <p:nvSpPr>
            <p:cNvPr id="13" name="矩形 12"/>
            <p:cNvSpPr/>
            <p:nvPr/>
          </p:nvSpPr>
          <p:spPr>
            <a:xfrm>
              <a:off x="0" y="50279"/>
              <a:ext cx="12192000" cy="6858000"/>
            </a:xfrm>
            <a:prstGeom prst="rect">
              <a:avLst/>
            </a:prstGeom>
            <a:solidFill>
              <a:srgbClr val="1B90A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弦形 18"/>
            <p:cNvSpPr/>
            <p:nvPr/>
          </p:nvSpPr>
          <p:spPr>
            <a:xfrm rot="13350635">
              <a:off x="-901373" y="-7490705"/>
              <a:ext cx="13994746" cy="14310154"/>
            </a:xfrm>
            <a:prstGeom prst="chord">
              <a:avLst>
                <a:gd name="adj1" fmla="val 4600706"/>
                <a:gd name="adj2" fmla="val 1887938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等腰三角形 11"/>
          <p:cNvSpPr/>
          <p:nvPr/>
        </p:nvSpPr>
        <p:spPr>
          <a:xfrm rot="18000000" flipH="1">
            <a:off x="8264078" y="2786034"/>
            <a:ext cx="443524" cy="38608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19813541" flipH="1">
            <a:off x="4935523" y="1487367"/>
            <a:ext cx="443524" cy="386081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 rot="18000000" flipH="1">
            <a:off x="3034033" y="6243560"/>
            <a:ext cx="443524" cy="38608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 rot="19813541" flipH="1">
            <a:off x="2248357" y="1045924"/>
            <a:ext cx="443524" cy="386081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18000000" flipH="1">
            <a:off x="3590151" y="5171429"/>
            <a:ext cx="443524" cy="38608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18000000" flipH="1">
            <a:off x="1358649" y="2497461"/>
            <a:ext cx="443524" cy="38608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125788" y="3341395"/>
            <a:ext cx="60383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谢谢聆听 请多指教</a:t>
            </a:r>
            <a:endParaRPr lang="zh-CN" altLang="en-US" sz="5400" b="1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758568" y="3341396"/>
            <a:ext cx="1202722" cy="831130"/>
            <a:chOff x="1720243" y="1975504"/>
            <a:chExt cx="1202722" cy="831130"/>
          </a:xfrm>
        </p:grpSpPr>
        <p:sp>
          <p:nvSpPr>
            <p:cNvPr id="7" name="等腰三角形 6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等腰三角形 7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等腰三角形 36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 flipH="1">
            <a:off x="9230710" y="3341396"/>
            <a:ext cx="1202722" cy="831130"/>
            <a:chOff x="1720243" y="1975504"/>
            <a:chExt cx="1202722" cy="831130"/>
          </a:xfrm>
        </p:grpSpPr>
        <p:sp>
          <p:nvSpPr>
            <p:cNvPr id="28" name="等腰三角形 27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等腰三角形 2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等腰三角形 29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等腰三角形 37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1" name="等腰三角形 30"/>
          <p:cNvSpPr/>
          <p:nvPr/>
        </p:nvSpPr>
        <p:spPr>
          <a:xfrm rot="6300000" flipH="1">
            <a:off x="10683358" y="5144934"/>
            <a:ext cx="443524" cy="38608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/>
        </p:nvSpPr>
        <p:spPr>
          <a:xfrm rot="21257021" flipH="1">
            <a:off x="603906" y="5433506"/>
            <a:ext cx="443524" cy="38608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等腰三角形 32"/>
          <p:cNvSpPr/>
          <p:nvPr/>
        </p:nvSpPr>
        <p:spPr>
          <a:xfrm rot="1539679" flipH="1">
            <a:off x="1080103" y="5563024"/>
            <a:ext cx="443524" cy="38608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等腰三角形 33"/>
          <p:cNvSpPr/>
          <p:nvPr/>
        </p:nvSpPr>
        <p:spPr>
          <a:xfrm rot="20540864" flipH="1">
            <a:off x="1849819" y="6281081"/>
            <a:ext cx="443524" cy="386081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等腰三角形 34"/>
          <p:cNvSpPr/>
          <p:nvPr/>
        </p:nvSpPr>
        <p:spPr>
          <a:xfrm rot="20540864" flipH="1">
            <a:off x="9662455" y="6281081"/>
            <a:ext cx="443524" cy="38608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35"/>
          <p:cNvSpPr/>
          <p:nvPr/>
        </p:nvSpPr>
        <p:spPr>
          <a:xfrm flipH="1">
            <a:off x="11331155" y="6167737"/>
            <a:ext cx="443524" cy="386081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2415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" y="0"/>
            <a:ext cx="3611563" cy="6858000"/>
          </a:xfrm>
          <a:prstGeom prst="rect">
            <a:avLst/>
          </a:prstGeom>
          <a:solidFill>
            <a:srgbClr val="091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08042" y="2646600"/>
            <a:ext cx="15954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507029" y="2762259"/>
            <a:ext cx="465354" cy="469881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24" name="等腰三角形 23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等腰三角形 7"/>
          <p:cNvSpPr/>
          <p:nvPr/>
        </p:nvSpPr>
        <p:spPr>
          <a:xfrm rot="5400000" flipH="1">
            <a:off x="4551880" y="1121191"/>
            <a:ext cx="519388" cy="452119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285429" y="1054863"/>
            <a:ext cx="1932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endParaRPr lang="zh-CN" altLang="en-US" sz="3200" b="1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285429" y="2442696"/>
            <a:ext cx="1932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zh-CN" altLang="en-US" sz="3200" b="1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217922" y="2473473"/>
            <a:ext cx="3522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游戏机制与游戏特色</a:t>
            </a:r>
            <a:endParaRPr lang="zh-CN" altLang="en-US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等腰三角形 26"/>
          <p:cNvSpPr/>
          <p:nvPr/>
        </p:nvSpPr>
        <p:spPr>
          <a:xfrm rot="5400000" flipH="1">
            <a:off x="4551880" y="2509024"/>
            <a:ext cx="519388" cy="452119"/>
          </a:xfrm>
          <a:prstGeom prst="triangle">
            <a:avLst/>
          </a:prstGeom>
          <a:solidFill>
            <a:srgbClr val="93B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285429" y="3830529"/>
            <a:ext cx="1932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CN" altLang="en-US" sz="3200" b="1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217923" y="3861306"/>
            <a:ext cx="2821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实现原理</a:t>
            </a:r>
            <a:endParaRPr lang="zh-CN" altLang="en-US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等腰三角形 28"/>
          <p:cNvSpPr/>
          <p:nvPr/>
        </p:nvSpPr>
        <p:spPr>
          <a:xfrm rot="5400000" flipH="1">
            <a:off x="4551880" y="3896857"/>
            <a:ext cx="519388" cy="452119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285429" y="5218362"/>
            <a:ext cx="1932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lang="zh-CN" altLang="en-US" sz="3200" b="1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217923" y="5249139"/>
            <a:ext cx="2821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等腰三角形 29"/>
          <p:cNvSpPr/>
          <p:nvPr/>
        </p:nvSpPr>
        <p:spPr>
          <a:xfrm rot="5400000" flipH="1">
            <a:off x="4551880" y="5284690"/>
            <a:ext cx="519388" cy="452119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7217923" y="1089615"/>
            <a:ext cx="2821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游戏框架</a:t>
            </a:r>
            <a:endParaRPr lang="zh-CN" altLang="en-US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4632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" y="0"/>
            <a:ext cx="3611563" cy="6858000"/>
          </a:xfrm>
          <a:prstGeom prst="rect">
            <a:avLst/>
          </a:prstGeom>
          <a:solidFill>
            <a:srgbClr val="091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08042" y="2175858"/>
            <a:ext cx="15954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2507029" y="2762259"/>
            <a:ext cx="465354" cy="469881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24" name="等腰三角形 23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585514" y="2668300"/>
            <a:ext cx="6290009" cy="584775"/>
            <a:chOff x="4585514" y="1054863"/>
            <a:chExt cx="6290009" cy="584775"/>
          </a:xfrm>
        </p:grpSpPr>
        <p:sp>
          <p:nvSpPr>
            <p:cNvPr id="8" name="等腰三角形 7"/>
            <p:cNvSpPr/>
            <p:nvPr/>
          </p:nvSpPr>
          <p:spPr>
            <a:xfrm rot="5400000" flipH="1">
              <a:off x="4551880" y="1121191"/>
              <a:ext cx="519388" cy="452119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285429" y="1054863"/>
              <a:ext cx="193249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595E6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第一部分</a:t>
              </a:r>
              <a:endParaRPr lang="zh-CN" altLang="en-US" sz="3200" b="1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217923" y="1085640"/>
              <a:ext cx="3657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 smtClean="0">
                  <a:solidFill>
                    <a:srgbClr val="595E6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游戏框架</a:t>
              </a:r>
              <a:endParaRPr lang="zh-CN" altLang="en-US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945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 23"/>
          <p:cNvSpPr/>
          <p:nvPr/>
        </p:nvSpPr>
        <p:spPr>
          <a:xfrm>
            <a:off x="1641562" y="2084855"/>
            <a:ext cx="722317" cy="565741"/>
          </a:xfrm>
          <a:custGeom>
            <a:avLst/>
            <a:gdLst>
              <a:gd name="connsiteX0" fmla="*/ 28591 w 722317"/>
              <a:gd name="connsiteY0" fmla="*/ 458082 h 565741"/>
              <a:gd name="connsiteX1" fmla="*/ 704373 w 722317"/>
              <a:gd name="connsiteY1" fmla="*/ 458082 h 565741"/>
              <a:gd name="connsiteX2" fmla="*/ 722317 w 722317"/>
              <a:gd name="connsiteY2" fmla="*/ 476026 h 565741"/>
              <a:gd name="connsiteX3" fmla="*/ 722317 w 722317"/>
              <a:gd name="connsiteY3" fmla="*/ 547797 h 565741"/>
              <a:gd name="connsiteX4" fmla="*/ 704373 w 722317"/>
              <a:gd name="connsiteY4" fmla="*/ 565741 h 565741"/>
              <a:gd name="connsiteX5" fmla="*/ 28591 w 722317"/>
              <a:gd name="connsiteY5" fmla="*/ 565741 h 565741"/>
              <a:gd name="connsiteX6" fmla="*/ 10647 w 722317"/>
              <a:gd name="connsiteY6" fmla="*/ 547797 h 565741"/>
              <a:gd name="connsiteX7" fmla="*/ 10647 w 722317"/>
              <a:gd name="connsiteY7" fmla="*/ 476026 h 565741"/>
              <a:gd name="connsiteX8" fmla="*/ 28591 w 722317"/>
              <a:gd name="connsiteY8" fmla="*/ 458082 h 565741"/>
              <a:gd name="connsiteX9" fmla="*/ 29128 w 722317"/>
              <a:gd name="connsiteY9" fmla="*/ 312754 h 565741"/>
              <a:gd name="connsiteX10" fmla="*/ 465132 w 722317"/>
              <a:gd name="connsiteY10" fmla="*/ 312754 h 565741"/>
              <a:gd name="connsiteX11" fmla="*/ 483613 w 722317"/>
              <a:gd name="connsiteY11" fmla="*/ 331235 h 565741"/>
              <a:gd name="connsiteX12" fmla="*/ 483613 w 722317"/>
              <a:gd name="connsiteY12" fmla="*/ 405156 h 565741"/>
              <a:gd name="connsiteX13" fmla="*/ 465132 w 722317"/>
              <a:gd name="connsiteY13" fmla="*/ 423637 h 565741"/>
              <a:gd name="connsiteX14" fmla="*/ 29128 w 722317"/>
              <a:gd name="connsiteY14" fmla="*/ 423637 h 565741"/>
              <a:gd name="connsiteX15" fmla="*/ 10647 w 722317"/>
              <a:gd name="connsiteY15" fmla="*/ 405156 h 565741"/>
              <a:gd name="connsiteX16" fmla="*/ 10647 w 722317"/>
              <a:gd name="connsiteY16" fmla="*/ 331235 h 565741"/>
              <a:gd name="connsiteX17" fmla="*/ 29128 w 722317"/>
              <a:gd name="connsiteY17" fmla="*/ 312754 h 565741"/>
              <a:gd name="connsiteX18" fmla="*/ 28591 w 722317"/>
              <a:gd name="connsiteY18" fmla="*/ 157989 h 565741"/>
              <a:gd name="connsiteX19" fmla="*/ 704373 w 722317"/>
              <a:gd name="connsiteY19" fmla="*/ 157989 h 565741"/>
              <a:gd name="connsiteX20" fmla="*/ 722317 w 722317"/>
              <a:gd name="connsiteY20" fmla="*/ 175933 h 565741"/>
              <a:gd name="connsiteX21" fmla="*/ 722317 w 722317"/>
              <a:gd name="connsiteY21" fmla="*/ 247704 h 565741"/>
              <a:gd name="connsiteX22" fmla="*/ 704373 w 722317"/>
              <a:gd name="connsiteY22" fmla="*/ 265648 h 565741"/>
              <a:gd name="connsiteX23" fmla="*/ 28591 w 722317"/>
              <a:gd name="connsiteY23" fmla="*/ 265648 h 565741"/>
              <a:gd name="connsiteX24" fmla="*/ 10647 w 722317"/>
              <a:gd name="connsiteY24" fmla="*/ 247704 h 565741"/>
              <a:gd name="connsiteX25" fmla="*/ 10647 w 722317"/>
              <a:gd name="connsiteY25" fmla="*/ 175933 h 565741"/>
              <a:gd name="connsiteX26" fmla="*/ 28591 w 722317"/>
              <a:gd name="connsiteY26" fmla="*/ 157989 h 565741"/>
              <a:gd name="connsiteX27" fmla="*/ 18481 w 722317"/>
              <a:gd name="connsiteY27" fmla="*/ 0 h 565741"/>
              <a:gd name="connsiteX28" fmla="*/ 454485 w 722317"/>
              <a:gd name="connsiteY28" fmla="*/ 0 h 565741"/>
              <a:gd name="connsiteX29" fmla="*/ 472966 w 722317"/>
              <a:gd name="connsiteY29" fmla="*/ 18481 h 565741"/>
              <a:gd name="connsiteX30" fmla="*/ 472966 w 722317"/>
              <a:gd name="connsiteY30" fmla="*/ 92402 h 565741"/>
              <a:gd name="connsiteX31" fmla="*/ 454485 w 722317"/>
              <a:gd name="connsiteY31" fmla="*/ 110883 h 565741"/>
              <a:gd name="connsiteX32" fmla="*/ 18481 w 722317"/>
              <a:gd name="connsiteY32" fmla="*/ 110883 h 565741"/>
              <a:gd name="connsiteX33" fmla="*/ 0 w 722317"/>
              <a:gd name="connsiteY33" fmla="*/ 92402 h 565741"/>
              <a:gd name="connsiteX34" fmla="*/ 0 w 722317"/>
              <a:gd name="connsiteY34" fmla="*/ 18481 h 565741"/>
              <a:gd name="connsiteX35" fmla="*/ 18481 w 722317"/>
              <a:gd name="connsiteY35" fmla="*/ 0 h 565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22317" h="565741">
                <a:moveTo>
                  <a:pt x="28591" y="458082"/>
                </a:moveTo>
                <a:lnTo>
                  <a:pt x="704373" y="458082"/>
                </a:lnTo>
                <a:cubicBezTo>
                  <a:pt x="714283" y="458082"/>
                  <a:pt x="722317" y="466116"/>
                  <a:pt x="722317" y="476026"/>
                </a:cubicBezTo>
                <a:lnTo>
                  <a:pt x="722317" y="547797"/>
                </a:lnTo>
                <a:cubicBezTo>
                  <a:pt x="722317" y="557707"/>
                  <a:pt x="714283" y="565741"/>
                  <a:pt x="704373" y="565741"/>
                </a:cubicBezTo>
                <a:lnTo>
                  <a:pt x="28591" y="565741"/>
                </a:lnTo>
                <a:cubicBezTo>
                  <a:pt x="18681" y="565741"/>
                  <a:pt x="10647" y="557707"/>
                  <a:pt x="10647" y="547797"/>
                </a:cubicBezTo>
                <a:lnTo>
                  <a:pt x="10647" y="476026"/>
                </a:lnTo>
                <a:cubicBezTo>
                  <a:pt x="10647" y="466116"/>
                  <a:pt x="18681" y="458082"/>
                  <a:pt x="28591" y="458082"/>
                </a:cubicBezTo>
                <a:close/>
                <a:moveTo>
                  <a:pt x="29128" y="312754"/>
                </a:moveTo>
                <a:lnTo>
                  <a:pt x="465132" y="312754"/>
                </a:lnTo>
                <a:cubicBezTo>
                  <a:pt x="475339" y="312754"/>
                  <a:pt x="483613" y="321028"/>
                  <a:pt x="483613" y="331235"/>
                </a:cubicBezTo>
                <a:lnTo>
                  <a:pt x="483613" y="405156"/>
                </a:lnTo>
                <a:cubicBezTo>
                  <a:pt x="483613" y="415363"/>
                  <a:pt x="475339" y="423637"/>
                  <a:pt x="465132" y="423637"/>
                </a:cubicBezTo>
                <a:lnTo>
                  <a:pt x="29128" y="423637"/>
                </a:lnTo>
                <a:cubicBezTo>
                  <a:pt x="18921" y="423637"/>
                  <a:pt x="10647" y="415363"/>
                  <a:pt x="10647" y="405156"/>
                </a:cubicBezTo>
                <a:lnTo>
                  <a:pt x="10647" y="331235"/>
                </a:lnTo>
                <a:cubicBezTo>
                  <a:pt x="10647" y="321028"/>
                  <a:pt x="18921" y="312754"/>
                  <a:pt x="29128" y="312754"/>
                </a:cubicBezTo>
                <a:close/>
                <a:moveTo>
                  <a:pt x="28591" y="157989"/>
                </a:moveTo>
                <a:lnTo>
                  <a:pt x="704373" y="157989"/>
                </a:lnTo>
                <a:cubicBezTo>
                  <a:pt x="714283" y="157989"/>
                  <a:pt x="722317" y="166023"/>
                  <a:pt x="722317" y="175933"/>
                </a:cubicBezTo>
                <a:lnTo>
                  <a:pt x="722317" y="247704"/>
                </a:lnTo>
                <a:cubicBezTo>
                  <a:pt x="722317" y="257614"/>
                  <a:pt x="714283" y="265648"/>
                  <a:pt x="704373" y="265648"/>
                </a:cubicBezTo>
                <a:lnTo>
                  <a:pt x="28591" y="265648"/>
                </a:lnTo>
                <a:cubicBezTo>
                  <a:pt x="18681" y="265648"/>
                  <a:pt x="10647" y="257614"/>
                  <a:pt x="10647" y="247704"/>
                </a:cubicBezTo>
                <a:lnTo>
                  <a:pt x="10647" y="175933"/>
                </a:lnTo>
                <a:cubicBezTo>
                  <a:pt x="10647" y="166023"/>
                  <a:pt x="18681" y="157989"/>
                  <a:pt x="28591" y="157989"/>
                </a:cubicBezTo>
                <a:close/>
                <a:moveTo>
                  <a:pt x="18481" y="0"/>
                </a:moveTo>
                <a:lnTo>
                  <a:pt x="454485" y="0"/>
                </a:lnTo>
                <a:cubicBezTo>
                  <a:pt x="464692" y="0"/>
                  <a:pt x="472966" y="8274"/>
                  <a:pt x="472966" y="18481"/>
                </a:cubicBezTo>
                <a:lnTo>
                  <a:pt x="472966" y="92402"/>
                </a:lnTo>
                <a:cubicBezTo>
                  <a:pt x="472966" y="102609"/>
                  <a:pt x="464692" y="110883"/>
                  <a:pt x="454485" y="110883"/>
                </a:cubicBezTo>
                <a:lnTo>
                  <a:pt x="18481" y="110883"/>
                </a:lnTo>
                <a:cubicBezTo>
                  <a:pt x="8274" y="110883"/>
                  <a:pt x="0" y="102609"/>
                  <a:pt x="0" y="92402"/>
                </a:cubicBezTo>
                <a:lnTo>
                  <a:pt x="0" y="18481"/>
                </a:lnTo>
                <a:cubicBezTo>
                  <a:pt x="0" y="8274"/>
                  <a:pt x="8274" y="0"/>
                  <a:pt x="184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/>
        </p:nvSpPr>
        <p:spPr>
          <a:xfrm>
            <a:off x="7131345" y="1981503"/>
            <a:ext cx="869279" cy="772440"/>
          </a:xfrm>
          <a:custGeom>
            <a:avLst/>
            <a:gdLst>
              <a:gd name="connsiteX0" fmla="*/ 340535 w 869279"/>
              <a:gd name="connsiteY0" fmla="*/ 141977 h 772440"/>
              <a:gd name="connsiteX1" fmla="*/ 141977 w 869279"/>
              <a:gd name="connsiteY1" fmla="*/ 340163 h 772440"/>
              <a:gd name="connsiteX2" fmla="*/ 340535 w 869279"/>
              <a:gd name="connsiteY2" fmla="*/ 538349 h 772440"/>
              <a:gd name="connsiteX3" fmla="*/ 539093 w 869279"/>
              <a:gd name="connsiteY3" fmla="*/ 340163 h 772440"/>
              <a:gd name="connsiteX4" fmla="*/ 340535 w 869279"/>
              <a:gd name="connsiteY4" fmla="*/ 141977 h 772440"/>
              <a:gd name="connsiteX5" fmla="*/ 340536 w 869279"/>
              <a:gd name="connsiteY5" fmla="*/ 0 h 772440"/>
              <a:gd name="connsiteX6" fmla="*/ 681072 w 869279"/>
              <a:gd name="connsiteY6" fmla="*/ 340163 h 772440"/>
              <a:gd name="connsiteX7" fmla="*/ 654311 w 869279"/>
              <a:gd name="connsiteY7" fmla="*/ 472570 h 772440"/>
              <a:gd name="connsiteX8" fmla="*/ 645736 w 869279"/>
              <a:gd name="connsiteY8" fmla="*/ 488351 h 772440"/>
              <a:gd name="connsiteX9" fmla="*/ 859865 w 869279"/>
              <a:gd name="connsiteY9" fmla="*/ 652846 h 772440"/>
              <a:gd name="connsiteX10" fmla="*/ 864293 w 869279"/>
              <a:gd name="connsiteY10" fmla="*/ 686621 h 772440"/>
              <a:gd name="connsiteX11" fmla="*/ 805599 w 869279"/>
              <a:gd name="connsiteY11" fmla="*/ 763026 h 772440"/>
              <a:gd name="connsiteX12" fmla="*/ 771824 w 869279"/>
              <a:gd name="connsiteY12" fmla="*/ 767454 h 772440"/>
              <a:gd name="connsiteX13" fmla="*/ 555946 w 869279"/>
              <a:gd name="connsiteY13" fmla="*/ 601616 h 772440"/>
              <a:gd name="connsiteX14" fmla="*/ 530933 w 869279"/>
              <a:gd name="connsiteY14" fmla="*/ 622232 h 772440"/>
              <a:gd name="connsiteX15" fmla="*/ 340536 w 869279"/>
              <a:gd name="connsiteY15" fmla="*/ 680326 h 772440"/>
              <a:gd name="connsiteX16" fmla="*/ 0 w 869279"/>
              <a:gd name="connsiteY16" fmla="*/ 340163 h 772440"/>
              <a:gd name="connsiteX17" fmla="*/ 340536 w 869279"/>
              <a:gd name="connsiteY17" fmla="*/ 0 h 772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69279" h="772440">
                <a:moveTo>
                  <a:pt x="340535" y="141977"/>
                </a:moveTo>
                <a:cubicBezTo>
                  <a:pt x="230874" y="141977"/>
                  <a:pt x="141977" y="230708"/>
                  <a:pt x="141977" y="340163"/>
                </a:cubicBezTo>
                <a:cubicBezTo>
                  <a:pt x="141977" y="449618"/>
                  <a:pt x="230874" y="538349"/>
                  <a:pt x="340535" y="538349"/>
                </a:cubicBezTo>
                <a:cubicBezTo>
                  <a:pt x="450196" y="538349"/>
                  <a:pt x="539093" y="449618"/>
                  <a:pt x="539093" y="340163"/>
                </a:cubicBezTo>
                <a:cubicBezTo>
                  <a:pt x="539093" y="230708"/>
                  <a:pt x="450196" y="141977"/>
                  <a:pt x="340535" y="141977"/>
                </a:cubicBezTo>
                <a:close/>
                <a:moveTo>
                  <a:pt x="340536" y="0"/>
                </a:moveTo>
                <a:cubicBezTo>
                  <a:pt x="528609" y="0"/>
                  <a:pt x="681072" y="152296"/>
                  <a:pt x="681072" y="340163"/>
                </a:cubicBezTo>
                <a:cubicBezTo>
                  <a:pt x="681072" y="387130"/>
                  <a:pt x="671543" y="431873"/>
                  <a:pt x="654311" y="472570"/>
                </a:cubicBezTo>
                <a:lnTo>
                  <a:pt x="645736" y="488351"/>
                </a:lnTo>
                <a:lnTo>
                  <a:pt x="859865" y="652846"/>
                </a:lnTo>
                <a:cubicBezTo>
                  <a:pt x="870415" y="660950"/>
                  <a:pt x="872397" y="676072"/>
                  <a:pt x="864293" y="686621"/>
                </a:cubicBezTo>
                <a:lnTo>
                  <a:pt x="805599" y="763026"/>
                </a:lnTo>
                <a:cubicBezTo>
                  <a:pt x="797495" y="773576"/>
                  <a:pt x="782373" y="775558"/>
                  <a:pt x="771824" y="767454"/>
                </a:cubicBezTo>
                <a:lnTo>
                  <a:pt x="555946" y="601616"/>
                </a:lnTo>
                <a:lnTo>
                  <a:pt x="530933" y="622232"/>
                </a:lnTo>
                <a:cubicBezTo>
                  <a:pt x="476583" y="658909"/>
                  <a:pt x="411064" y="680326"/>
                  <a:pt x="340536" y="680326"/>
                </a:cubicBezTo>
                <a:cubicBezTo>
                  <a:pt x="152463" y="680326"/>
                  <a:pt x="0" y="528030"/>
                  <a:pt x="0" y="340163"/>
                </a:cubicBezTo>
                <a:cubicBezTo>
                  <a:pt x="0" y="152296"/>
                  <a:pt x="152463" y="0"/>
                  <a:pt x="34053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9849235" y="2027376"/>
            <a:ext cx="681071" cy="680326"/>
            <a:chOff x="10328564" y="1285204"/>
            <a:chExt cx="681071" cy="680326"/>
          </a:xfrm>
        </p:grpSpPr>
        <p:sp>
          <p:nvSpPr>
            <p:cNvPr id="28" name="同心圆 27"/>
            <p:cNvSpPr/>
            <p:nvPr/>
          </p:nvSpPr>
          <p:spPr>
            <a:xfrm>
              <a:off x="10328564" y="1285204"/>
              <a:ext cx="681071" cy="680326"/>
            </a:xfrm>
            <a:prstGeom prst="donut">
              <a:avLst>
                <a:gd name="adj" fmla="val 116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任意多边形 33"/>
            <p:cNvSpPr/>
            <p:nvPr/>
          </p:nvSpPr>
          <p:spPr>
            <a:xfrm rot="18623295">
              <a:off x="10479675" y="1508035"/>
              <a:ext cx="378848" cy="190314"/>
            </a:xfrm>
            <a:custGeom>
              <a:avLst/>
              <a:gdLst>
                <a:gd name="connsiteX0" fmla="*/ 1632883 w 1643957"/>
                <a:gd name="connsiteY0" fmla="*/ 662598 h 1084043"/>
                <a:gd name="connsiteX1" fmla="*/ 1643957 w 1643957"/>
                <a:gd name="connsiteY1" fmla="*/ 1035732 h 1084043"/>
                <a:gd name="connsiteX2" fmla="*/ 16237 w 1643957"/>
                <a:gd name="connsiteY2" fmla="*/ 1084043 h 1084043"/>
                <a:gd name="connsiteX3" fmla="*/ 15894 w 1643957"/>
                <a:gd name="connsiteY3" fmla="*/ 1072502 h 1084043"/>
                <a:gd name="connsiteX4" fmla="*/ 0 w 1643957"/>
                <a:gd name="connsiteY4" fmla="*/ 1072502 h 1084043"/>
                <a:gd name="connsiteX5" fmla="*/ 0 w 1643957"/>
                <a:gd name="connsiteY5" fmla="*/ 0 h 1084043"/>
                <a:gd name="connsiteX6" fmla="*/ 360442 w 1643957"/>
                <a:gd name="connsiteY6" fmla="*/ 0 h 1084043"/>
                <a:gd name="connsiteX7" fmla="*/ 360442 w 1643957"/>
                <a:gd name="connsiteY7" fmla="*/ 700365 h 1084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43957" h="1084043">
                  <a:moveTo>
                    <a:pt x="1632883" y="662598"/>
                  </a:moveTo>
                  <a:lnTo>
                    <a:pt x="1643957" y="1035732"/>
                  </a:lnTo>
                  <a:lnTo>
                    <a:pt x="16237" y="1084043"/>
                  </a:lnTo>
                  <a:lnTo>
                    <a:pt x="15894" y="1072502"/>
                  </a:lnTo>
                  <a:lnTo>
                    <a:pt x="0" y="1072502"/>
                  </a:lnTo>
                  <a:lnTo>
                    <a:pt x="0" y="0"/>
                  </a:lnTo>
                  <a:lnTo>
                    <a:pt x="360442" y="0"/>
                  </a:lnTo>
                  <a:lnTo>
                    <a:pt x="360442" y="70036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1021314" y="2967259"/>
            <a:ext cx="2383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 HERE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248183" y="3490479"/>
            <a:ext cx="21780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 TEXT HERE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 TEXT HERE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3541171" y="2967259"/>
            <a:ext cx="2383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 HERE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768040" y="3490479"/>
            <a:ext cx="21780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 TEXT HERE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 TEXT HERE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6439778" y="2967259"/>
            <a:ext cx="2383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 HERE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666647" y="3490479"/>
            <a:ext cx="21780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 TEXT HERE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 TEXT HERE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9091969" y="2967259"/>
            <a:ext cx="2383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 HERE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194838" y="4069717"/>
            <a:ext cx="21780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 TEXT HERE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 TEXT HERE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659464" y="95644"/>
            <a:ext cx="3589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游戏界面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t="7698"/>
          <a:stretch/>
        </p:blipFill>
        <p:spPr>
          <a:xfrm>
            <a:off x="596147" y="820413"/>
            <a:ext cx="3305073" cy="273142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t="7544"/>
          <a:stretch/>
        </p:blipFill>
        <p:spPr>
          <a:xfrm>
            <a:off x="4546370" y="820413"/>
            <a:ext cx="3380656" cy="279852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/>
          <a:srcRect t="8447"/>
          <a:stretch/>
        </p:blipFill>
        <p:spPr>
          <a:xfrm>
            <a:off x="3748045" y="3727556"/>
            <a:ext cx="4977306" cy="249434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/>
          <a:srcRect t="6543"/>
          <a:stretch/>
        </p:blipFill>
        <p:spPr>
          <a:xfrm>
            <a:off x="8420676" y="820414"/>
            <a:ext cx="3354395" cy="279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41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" y="0"/>
            <a:ext cx="3611563" cy="6858000"/>
          </a:xfrm>
          <a:prstGeom prst="rect">
            <a:avLst/>
          </a:prstGeom>
          <a:solidFill>
            <a:srgbClr val="091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08042" y="2175858"/>
            <a:ext cx="15954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2507029" y="2762259"/>
            <a:ext cx="465354" cy="469881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24" name="等腰三角形 23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585514" y="2668300"/>
            <a:ext cx="6290009" cy="584775"/>
            <a:chOff x="4585514" y="1054863"/>
            <a:chExt cx="6290009" cy="584775"/>
          </a:xfrm>
        </p:grpSpPr>
        <p:sp>
          <p:nvSpPr>
            <p:cNvPr id="8" name="等腰三角形 7"/>
            <p:cNvSpPr/>
            <p:nvPr/>
          </p:nvSpPr>
          <p:spPr>
            <a:xfrm rot="5400000" flipH="1">
              <a:off x="4551880" y="1121191"/>
              <a:ext cx="519388" cy="452119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285429" y="1054863"/>
              <a:ext cx="193249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595E6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第二部分</a:t>
              </a:r>
              <a:endParaRPr lang="zh-CN" altLang="en-US" sz="3200" b="1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217923" y="1085640"/>
              <a:ext cx="3657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rgbClr val="595E6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游戏机制与游戏特色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416752" y="3429000"/>
            <a:ext cx="4281170" cy="523220"/>
            <a:chOff x="6594353" y="4489777"/>
            <a:chExt cx="4281170" cy="523220"/>
          </a:xfrm>
        </p:grpSpPr>
        <p:sp>
          <p:nvSpPr>
            <p:cNvPr id="31" name="等腰三角形 30"/>
            <p:cNvSpPr/>
            <p:nvPr/>
          </p:nvSpPr>
          <p:spPr>
            <a:xfrm rot="5400000" flipH="1">
              <a:off x="6560719" y="4525328"/>
              <a:ext cx="519388" cy="452119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7217923" y="4489777"/>
              <a:ext cx="3657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595E6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游戏机制</a:t>
              </a:r>
              <a:endParaRPr lang="zh-CN" altLang="en-US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16752" y="4305300"/>
            <a:ext cx="4281170" cy="523220"/>
            <a:chOff x="6594353" y="4489777"/>
            <a:chExt cx="4281170" cy="523220"/>
          </a:xfrm>
        </p:grpSpPr>
        <p:sp>
          <p:nvSpPr>
            <p:cNvPr id="35" name="等腰三角形 34"/>
            <p:cNvSpPr/>
            <p:nvPr/>
          </p:nvSpPr>
          <p:spPr>
            <a:xfrm rot="5400000" flipH="1">
              <a:off x="6560719" y="4525328"/>
              <a:ext cx="519388" cy="452119"/>
            </a:xfrm>
            <a:prstGeom prst="triangl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7217923" y="4489777"/>
              <a:ext cx="3657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rgbClr val="595E6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技能系统</a:t>
              </a:r>
              <a:endParaRPr lang="zh-CN" altLang="en-US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379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框 34"/>
          <p:cNvSpPr txBox="1"/>
          <p:nvPr/>
        </p:nvSpPr>
        <p:spPr>
          <a:xfrm>
            <a:off x="632693" y="146700"/>
            <a:ext cx="3589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游戏机制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340" y="1799706"/>
            <a:ext cx="6111770" cy="3345470"/>
          </a:xfrm>
          <a:prstGeom prst="rect">
            <a:avLst/>
          </a:prstGeom>
        </p:spPr>
      </p:pic>
      <p:cxnSp>
        <p:nvCxnSpPr>
          <p:cNvPr id="10" name="直接箭头连接符 9"/>
          <p:cNvCxnSpPr/>
          <p:nvPr/>
        </p:nvCxnSpPr>
        <p:spPr>
          <a:xfrm flipH="1">
            <a:off x="1895301" y="2385753"/>
            <a:ext cx="1080226" cy="5569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8902502" y="2489662"/>
            <a:ext cx="1122647" cy="120950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H="1">
            <a:off x="6124931" y="4478830"/>
            <a:ext cx="659048" cy="11277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>
            <a:off x="7226545" y="4581487"/>
            <a:ext cx="662626" cy="9224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10034514" y="3699164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怒气系统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87305" y="294270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精力系统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647709" y="560659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硬直系统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406227" y="575240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打击特效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 flipV="1">
            <a:off x="6783979" y="1547525"/>
            <a:ext cx="1105192" cy="5874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7908114" y="11996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伤害系统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4478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/>
          <p:cNvSpPr txBox="1"/>
          <p:nvPr/>
        </p:nvSpPr>
        <p:spPr>
          <a:xfrm>
            <a:off x="632693" y="130075"/>
            <a:ext cx="3589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系统演示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系统演示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7074" y="1025524"/>
            <a:ext cx="7966075" cy="448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96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451104" y="2427275"/>
            <a:ext cx="56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707362" y="2423122"/>
            <a:ext cx="56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043310" y="2423122"/>
            <a:ext cx="56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406680" y="2404819"/>
            <a:ext cx="561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916524" y="3126418"/>
            <a:ext cx="1778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180646" y="3134162"/>
            <a:ext cx="1778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514361" y="3126418"/>
            <a:ext cx="1778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836647" y="3157878"/>
            <a:ext cx="1778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32693" y="146700"/>
            <a:ext cx="3589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技能系统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女战士技能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6687" y="1651198"/>
            <a:ext cx="5531203" cy="3111302"/>
          </a:xfrm>
          <a:prstGeom prst="rect">
            <a:avLst/>
          </a:prstGeom>
        </p:spPr>
      </p:pic>
      <p:pic>
        <p:nvPicPr>
          <p:cNvPr id="3" name="孙悟空技能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55982" y="1651198"/>
            <a:ext cx="5905209" cy="3111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4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框 58"/>
          <p:cNvSpPr txBox="1"/>
          <p:nvPr/>
        </p:nvSpPr>
        <p:spPr>
          <a:xfrm>
            <a:off x="642218" y="146700"/>
            <a:ext cx="3589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技能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终结技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大招展示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6179" y="911885"/>
            <a:ext cx="8884113" cy="499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869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2386</TotalTime>
  <Words>307</Words>
  <Application>Microsoft Office PowerPoint</Application>
  <PresentationFormat>宽屏</PresentationFormat>
  <Paragraphs>92</Paragraphs>
  <Slides>16</Slides>
  <Notes>2</Notes>
  <HiddenSlides>0</HiddenSlides>
  <MMClips>5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华文行楷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yang</cp:lastModifiedBy>
  <cp:revision>174</cp:revision>
  <dcterms:created xsi:type="dcterms:W3CDTF">2014-10-16T08:35:01Z</dcterms:created>
  <dcterms:modified xsi:type="dcterms:W3CDTF">2018-09-13T02:43:13Z</dcterms:modified>
</cp:coreProperties>
</file>